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3" r:id="rId7"/>
    <p:sldId id="276" r:id="rId8"/>
    <p:sldId id="261" r:id="rId9"/>
    <p:sldId id="262" r:id="rId10"/>
    <p:sldId id="282" r:id="rId11"/>
    <p:sldId id="277" r:id="rId12"/>
    <p:sldId id="278" r:id="rId13"/>
    <p:sldId id="279" r:id="rId14"/>
    <p:sldId id="280" r:id="rId15"/>
    <p:sldId id="281" r:id="rId1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4A8D-B604-40E7-B9FE-7F617ADBCBA3}" type="datetimeFigureOut">
              <a:rPr lang="da-DK" smtClean="0"/>
              <a:pPr/>
              <a:t>25-07-2017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52AC-C682-448D-A4F0-F170A1B5139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4A8D-B604-40E7-B9FE-7F617ADBCBA3}" type="datetimeFigureOut">
              <a:rPr lang="da-DK" smtClean="0"/>
              <a:pPr/>
              <a:t>25-07-2017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52AC-C682-448D-A4F0-F170A1B5139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4A8D-B604-40E7-B9FE-7F617ADBCBA3}" type="datetimeFigureOut">
              <a:rPr lang="da-DK" smtClean="0"/>
              <a:pPr/>
              <a:t>25-07-2017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52AC-C682-448D-A4F0-F170A1B5139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4A8D-B604-40E7-B9FE-7F617ADBCBA3}" type="datetimeFigureOut">
              <a:rPr lang="da-DK" smtClean="0"/>
              <a:pPr/>
              <a:t>25-07-2017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52AC-C682-448D-A4F0-F170A1B5139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4A8D-B604-40E7-B9FE-7F617ADBCBA3}" type="datetimeFigureOut">
              <a:rPr lang="da-DK" smtClean="0"/>
              <a:pPr/>
              <a:t>25-07-2017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52AC-C682-448D-A4F0-F170A1B5139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4A8D-B604-40E7-B9FE-7F617ADBCBA3}" type="datetimeFigureOut">
              <a:rPr lang="da-DK" smtClean="0"/>
              <a:pPr/>
              <a:t>25-07-2017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52AC-C682-448D-A4F0-F170A1B5139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4A8D-B604-40E7-B9FE-7F617ADBCBA3}" type="datetimeFigureOut">
              <a:rPr lang="da-DK" smtClean="0"/>
              <a:pPr/>
              <a:t>25-07-2017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52AC-C682-448D-A4F0-F170A1B5139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4A8D-B604-40E7-B9FE-7F617ADBCBA3}" type="datetimeFigureOut">
              <a:rPr lang="da-DK" smtClean="0"/>
              <a:pPr/>
              <a:t>25-07-2017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52AC-C682-448D-A4F0-F170A1B5139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4A8D-B604-40E7-B9FE-7F617ADBCBA3}" type="datetimeFigureOut">
              <a:rPr lang="da-DK" smtClean="0"/>
              <a:pPr/>
              <a:t>25-07-2017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52AC-C682-448D-A4F0-F170A1B5139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4A8D-B604-40E7-B9FE-7F617ADBCBA3}" type="datetimeFigureOut">
              <a:rPr lang="da-DK" smtClean="0"/>
              <a:pPr/>
              <a:t>25-07-2017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52AC-C682-448D-A4F0-F170A1B5139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4A8D-B604-40E7-B9FE-7F617ADBCBA3}" type="datetimeFigureOut">
              <a:rPr lang="da-DK" smtClean="0"/>
              <a:pPr/>
              <a:t>25-07-2017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52AC-C682-448D-A4F0-F170A1B5139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D4A8D-B604-40E7-B9FE-7F617ADBCBA3}" type="datetimeFigureOut">
              <a:rPr lang="da-DK" smtClean="0"/>
              <a:pPr/>
              <a:t>25-07-2017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952AC-C682-448D-A4F0-F170A1B5139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Welcome to C programming for devices. 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</a:t>
            </a:r>
            <a:r>
              <a:rPr lang="en-US" dirty="0" smtClean="0"/>
              <a:t>2.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/>
              <a:t>Make</a:t>
            </a:r>
            <a:r>
              <a:rPr lang="da-DK" b="1" dirty="0" smtClean="0"/>
              <a:t> a timer: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/>
              <a:t>Setup</a:t>
            </a:r>
            <a:r>
              <a:rPr lang="da-DK" b="1" dirty="0" smtClean="0"/>
              <a:t> </a:t>
            </a:r>
            <a:r>
              <a:rPr lang="da-DK" b="1" dirty="0" err="1" smtClean="0"/>
              <a:t>function</a:t>
            </a:r>
            <a:r>
              <a:rPr lang="da-DK" b="1" dirty="0" smtClean="0"/>
              <a:t>: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second=0,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minut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        // Global variables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setup()                  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timertest</a:t>
            </a:r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Serial.begin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(9600);       // initialize serial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        // communication</a:t>
            </a:r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noInterrupts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           // disable all interrupts</a:t>
            </a:r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TCCR1A = 0;               //</a:t>
            </a:r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TCCR1B = 0;               //  </a:t>
            </a: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    timer1_startvalue = 3036; // </a:t>
            </a:r>
            <a:r>
              <a:rPr lang="da-DK" dirty="0" err="1" smtClean="0">
                <a:latin typeface="Courier New" pitchFamily="49" charset="0"/>
                <a:cs typeface="Courier New" pitchFamily="49" charset="0"/>
              </a:rPr>
              <a:t>preload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 timer 65536-</a:t>
            </a: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                              // 16MHz/256/1Hz</a:t>
            </a: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TCNT1 = timer1_startvalue;// preload timer</a:t>
            </a:r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bitSet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(TCCR1B, CS12);     // 256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prescaler</a:t>
            </a:r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bitSet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(TIMSK1, TOIE1);    // enable timer1 overflow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        // interrupt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interrupts();             // enable all interrupts</a:t>
            </a:r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Loop </a:t>
            </a:r>
            <a:r>
              <a:rPr lang="da-DK" b="1" dirty="0" err="1" smtClean="0"/>
              <a:t>function</a:t>
            </a:r>
            <a:r>
              <a:rPr lang="da-DK" b="1" dirty="0" smtClean="0"/>
              <a:t>: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void loop()</a:t>
            </a:r>
            <a:endParaRPr lang="da-DK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da-DK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Serial.print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minut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da-DK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Serial.print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(':');</a:t>
            </a:r>
            <a:endParaRPr lang="da-DK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if(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sekund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&lt;10)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Serial.print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('0');</a:t>
            </a:r>
            <a:endParaRPr lang="da-DK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Serial.println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sekund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da-DK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da-DK" sz="1800" dirty="0" smtClean="0">
              <a:latin typeface="Courier New" pitchFamily="49" charset="0"/>
              <a:cs typeface="Courier New" pitchFamily="49" charset="0"/>
            </a:endParaRPr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/>
              <a:t>Interrupt</a:t>
            </a:r>
            <a:r>
              <a:rPr lang="da-DK" b="1" dirty="0" smtClean="0"/>
              <a:t> </a:t>
            </a:r>
            <a:r>
              <a:rPr lang="da-DK" b="1" dirty="0" err="1" smtClean="0"/>
              <a:t>routine</a:t>
            </a:r>
            <a:r>
              <a:rPr lang="da-DK" b="1" dirty="0" smtClean="0"/>
              <a:t>: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ISR(TIMER1_OVF_vect)           // interrupt service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               // routine</a:t>
            </a:r>
            <a:endParaRPr lang="da-DK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sz="1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da-DK" sz="1800" dirty="0" smtClean="0">
                <a:latin typeface="Courier New" pitchFamily="49" charset="0"/>
                <a:cs typeface="Courier New" pitchFamily="49" charset="0"/>
              </a:rPr>
              <a:t>    TCNT1 = timer1_startvalue; // </a:t>
            </a:r>
            <a:r>
              <a:rPr lang="da-DK" sz="1800" dirty="0" err="1" smtClean="0">
                <a:latin typeface="Courier New" pitchFamily="49" charset="0"/>
                <a:cs typeface="Courier New" pitchFamily="49" charset="0"/>
              </a:rPr>
              <a:t>reload</a:t>
            </a:r>
            <a:r>
              <a:rPr lang="da-DK" sz="1800" dirty="0" smtClean="0">
                <a:latin typeface="Courier New" pitchFamily="49" charset="0"/>
                <a:cs typeface="Courier New" pitchFamily="49" charset="0"/>
              </a:rPr>
              <a:t> timer1</a:t>
            </a:r>
          </a:p>
          <a:p>
            <a:r>
              <a:rPr lang="da-DK" sz="1800" dirty="0" smtClean="0">
                <a:latin typeface="Courier New" pitchFamily="49" charset="0"/>
                <a:cs typeface="Courier New" pitchFamily="49" charset="0"/>
              </a:rPr>
              <a:t>    sekund++;                  //  </a:t>
            </a:r>
          </a:p>
          <a:p>
            <a:r>
              <a:rPr lang="da-DK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sekund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&gt; 59)           //</a:t>
            </a:r>
            <a:endParaRPr lang="da-DK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da-DK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sekund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0;</a:t>
            </a:r>
            <a:endParaRPr lang="da-DK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minut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++;</a:t>
            </a:r>
            <a:endParaRPr lang="da-DK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da-DK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da-DK" sz="1800" dirty="0" smtClean="0">
              <a:latin typeface="Courier New" pitchFamily="49" charset="0"/>
              <a:cs typeface="Courier New" pitchFamily="49" charset="0"/>
            </a:endParaRPr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Assignment 4</a:t>
            </a:r>
            <a:endParaRPr lang="da-DK" b="1" dirty="0" smtClean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Connect a LDR and a 1K resister in serial, connect the LED to 5 volt, and resistor </a:t>
            </a:r>
            <a:r>
              <a:rPr lang="en-US" dirty="0" err="1" smtClean="0"/>
              <a:t>til</a:t>
            </a:r>
            <a:r>
              <a:rPr lang="en-US" dirty="0" smtClean="0"/>
              <a:t> ground, the </a:t>
            </a:r>
            <a:r>
              <a:rPr lang="en-US" dirty="0" err="1" smtClean="0"/>
              <a:t>middelpoint</a:t>
            </a:r>
            <a:r>
              <a:rPr lang="en-US" dirty="0" smtClean="0"/>
              <a:t> between resistor and LED connects to an analog input pin.</a:t>
            </a:r>
            <a:endParaRPr lang="da-DK" dirty="0" smtClean="0"/>
          </a:p>
          <a:p>
            <a:r>
              <a:rPr lang="en-US" dirty="0" smtClean="0"/>
              <a:t>With </a:t>
            </a:r>
            <a:r>
              <a:rPr lang="en-US" dirty="0" err="1" smtClean="0"/>
              <a:t>Serial.print</a:t>
            </a:r>
            <a:r>
              <a:rPr lang="en-US" dirty="0" smtClean="0"/>
              <a:t> check the values of the light in shadow and in light.</a:t>
            </a:r>
            <a:endParaRPr lang="da-DK" dirty="0" smtClean="0"/>
          </a:p>
          <a:p>
            <a:r>
              <a:rPr lang="en-US" dirty="0" smtClean="0"/>
              <a:t>Turn on the LED pin 13 on when the LDR is in the shadow.</a:t>
            </a:r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Assignment 5</a:t>
            </a:r>
            <a:endParaRPr lang="da-DK" b="1" dirty="0" smtClean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with the resistor and the LDR to check the speed of the train, you have to turn on/off a timer, and then read the value with the </a:t>
            </a:r>
            <a:r>
              <a:rPr lang="en-US" dirty="0" err="1" smtClean="0"/>
              <a:t>Serial.print</a:t>
            </a:r>
            <a:r>
              <a:rPr lang="en-US" dirty="0" smtClean="0"/>
              <a:t>().</a:t>
            </a:r>
            <a:endParaRPr lang="da-DK" dirty="0" smtClean="0"/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Convert following binary numbers to </a:t>
            </a:r>
            <a:r>
              <a:rPr lang="en-US" b="1" dirty="0"/>
              <a:t>decimal </a:t>
            </a:r>
            <a:r>
              <a:rPr lang="en-US" b="1" dirty="0" smtClean="0"/>
              <a:t> and hexadecimal: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0010 1000</a:t>
            </a:r>
            <a:endParaRPr lang="da-DK" dirty="0" smtClean="0"/>
          </a:p>
          <a:p>
            <a:r>
              <a:rPr lang="en-US" dirty="0" smtClean="0"/>
              <a:t>1011 0100</a:t>
            </a:r>
            <a:endParaRPr lang="da-DK" dirty="0" smtClean="0"/>
          </a:p>
          <a:p>
            <a:r>
              <a:rPr lang="en-US" dirty="0" smtClean="0"/>
              <a:t>1010 1010</a:t>
            </a:r>
            <a:endParaRPr lang="da-DK" dirty="0" smtClean="0"/>
          </a:p>
          <a:p>
            <a:r>
              <a:rPr lang="en-US" dirty="0" smtClean="0"/>
              <a:t>0101 0011</a:t>
            </a:r>
            <a:endParaRPr lang="da-DK" dirty="0" smtClean="0"/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Convert to binary: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127</a:t>
            </a:r>
            <a:endParaRPr lang="da-DK" dirty="0" smtClean="0"/>
          </a:p>
          <a:p>
            <a:r>
              <a:rPr lang="en-US" dirty="0" smtClean="0"/>
              <a:t>200</a:t>
            </a:r>
            <a:endParaRPr lang="da-DK" dirty="0" smtClean="0"/>
          </a:p>
          <a:p>
            <a:r>
              <a:rPr lang="en-US" dirty="0" smtClean="0"/>
              <a:t>100</a:t>
            </a:r>
            <a:endParaRPr lang="da-DK" dirty="0" smtClean="0"/>
          </a:p>
          <a:p>
            <a:r>
              <a:rPr lang="en-US" dirty="0" smtClean="0"/>
              <a:t>222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Convert to </a:t>
            </a:r>
            <a:r>
              <a:rPr lang="en-US" b="1" dirty="0" smtClean="0"/>
              <a:t>binary: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0xAA</a:t>
            </a:r>
            <a:endParaRPr lang="da-DK" dirty="0" smtClean="0"/>
          </a:p>
          <a:p>
            <a:r>
              <a:rPr lang="en-US" dirty="0" smtClean="0"/>
              <a:t>0xEE</a:t>
            </a:r>
            <a:endParaRPr lang="da-DK" dirty="0" smtClean="0"/>
          </a:p>
          <a:p>
            <a:r>
              <a:rPr lang="en-US" dirty="0" smtClean="0"/>
              <a:t>0xFE</a:t>
            </a:r>
            <a:endParaRPr lang="da-DK" dirty="0" smtClean="0"/>
          </a:p>
          <a:p>
            <a:r>
              <a:rPr lang="en-US" dirty="0" smtClean="0"/>
              <a:t>0x43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/>
              <a:t>Subjects</a:t>
            </a:r>
            <a:r>
              <a:rPr lang="da-DK" b="1" dirty="0" smtClean="0"/>
              <a:t> for </a:t>
            </a:r>
            <a:r>
              <a:rPr lang="da-DK" b="1" dirty="0" err="1" smtClean="0"/>
              <a:t>today</a:t>
            </a:r>
            <a:r>
              <a:rPr lang="da-DK" b="1" dirty="0" smtClean="0"/>
              <a:t>: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Analog to digital converter</a:t>
            </a:r>
            <a:endParaRPr lang="da-DK" dirty="0" smtClean="0"/>
          </a:p>
          <a:p>
            <a:r>
              <a:rPr lang="en-US" b="1" dirty="0" smtClean="0"/>
              <a:t>PWM (digital to analog)</a:t>
            </a:r>
            <a:endParaRPr lang="da-DK" dirty="0" smtClean="0"/>
          </a:p>
          <a:p>
            <a:r>
              <a:rPr lang="en-US" b="1" dirty="0" err="1" smtClean="0"/>
              <a:t>Serial.print</a:t>
            </a:r>
            <a:endParaRPr lang="da-DK" dirty="0" smtClean="0"/>
          </a:p>
          <a:p>
            <a:r>
              <a:rPr lang="en-US" b="1" dirty="0" smtClean="0"/>
              <a:t>Timer</a:t>
            </a:r>
            <a:endParaRPr lang="da-DK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/>
              <a:t>Messure</a:t>
            </a:r>
            <a:r>
              <a:rPr lang="da-DK" b="1" dirty="0" smtClean="0"/>
              <a:t> the light: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634" y="836496"/>
            <a:ext cx="8593365" cy="5688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/>
              <a:t>Setup</a:t>
            </a:r>
            <a:r>
              <a:rPr lang="da-DK" b="1" dirty="0" smtClean="0"/>
              <a:t> </a:t>
            </a:r>
            <a:r>
              <a:rPr lang="da-DK" b="1" dirty="0" err="1" smtClean="0"/>
              <a:t>function</a:t>
            </a:r>
            <a:r>
              <a:rPr lang="da-DK" b="1" dirty="0" smtClean="0"/>
              <a:t>: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void setup() // analog reading</a:t>
            </a:r>
            <a:endParaRPr lang="da-DK" dirty="0" smtClean="0"/>
          </a:p>
          <a:p>
            <a:r>
              <a:rPr lang="en-US" dirty="0" smtClean="0"/>
              <a:t>{</a:t>
            </a:r>
            <a:endParaRPr lang="da-DK" dirty="0" smtClean="0"/>
          </a:p>
          <a:p>
            <a:r>
              <a:rPr lang="en-US" dirty="0" smtClean="0"/>
              <a:t>    // initialize serial com at 9600 bps:</a:t>
            </a:r>
            <a:endParaRPr lang="da-DK" dirty="0" smtClean="0"/>
          </a:p>
          <a:p>
            <a:r>
              <a:rPr lang="en-US" dirty="0" smtClean="0"/>
              <a:t>    </a:t>
            </a:r>
            <a:r>
              <a:rPr lang="en-US" dirty="0" err="1" smtClean="0"/>
              <a:t>Serial.begin</a:t>
            </a:r>
            <a:r>
              <a:rPr lang="en-US" dirty="0" smtClean="0"/>
              <a:t>(9600); </a:t>
            </a:r>
          </a:p>
          <a:p>
            <a:r>
              <a:rPr lang="en-US" dirty="0" smtClean="0"/>
              <a:t>    // Analog input pin that reads the light</a:t>
            </a:r>
            <a:endParaRPr lang="da-DK" dirty="0" smtClean="0"/>
          </a:p>
          <a:p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lightPin</a:t>
            </a:r>
            <a:r>
              <a:rPr lang="en-US" dirty="0" smtClean="0"/>
              <a:t> = A0;  </a:t>
            </a:r>
            <a:endParaRPr lang="da-DK" dirty="0" smtClean="0"/>
          </a:p>
          <a:p>
            <a:r>
              <a:rPr lang="da-DK" dirty="0" smtClean="0"/>
              <a:t>}</a:t>
            </a:r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Loop </a:t>
            </a:r>
            <a:r>
              <a:rPr lang="da-DK" b="1" dirty="0" err="1" smtClean="0"/>
              <a:t>function</a:t>
            </a:r>
            <a:r>
              <a:rPr lang="da-DK" b="1" dirty="0" smtClean="0"/>
              <a:t>: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 err="1" smtClean="0"/>
              <a:t>void</a:t>
            </a:r>
            <a:r>
              <a:rPr lang="da-DK" dirty="0" smtClean="0"/>
              <a:t> loop()</a:t>
            </a:r>
          </a:p>
          <a:p>
            <a:r>
              <a:rPr lang="da-DK" dirty="0" smtClean="0"/>
              <a:t>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lightvalue</a:t>
            </a:r>
            <a:r>
              <a:rPr lang="en-US" dirty="0" smtClean="0"/>
              <a:t>;</a:t>
            </a:r>
            <a:endParaRPr lang="da-DK" dirty="0" smtClean="0"/>
          </a:p>
          <a:p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outputValue</a:t>
            </a:r>
            <a:r>
              <a:rPr lang="en-US" dirty="0" smtClean="0"/>
              <a:t>;</a:t>
            </a:r>
            <a:endParaRPr lang="da-DK" dirty="0" smtClean="0"/>
          </a:p>
          <a:p>
            <a:r>
              <a:rPr lang="en-US" dirty="0" smtClean="0"/>
              <a:t>    </a:t>
            </a:r>
            <a:r>
              <a:rPr lang="en-US" dirty="0" err="1" smtClean="0"/>
              <a:t>lightvalue</a:t>
            </a:r>
            <a:r>
              <a:rPr lang="en-US" dirty="0" smtClean="0"/>
              <a:t> = </a:t>
            </a:r>
            <a:r>
              <a:rPr lang="en-US" dirty="0" err="1" smtClean="0"/>
              <a:t>analogRead</a:t>
            </a:r>
            <a:r>
              <a:rPr lang="en-US" dirty="0" smtClean="0"/>
              <a:t>(</a:t>
            </a:r>
            <a:r>
              <a:rPr lang="en-US" dirty="0" err="1" smtClean="0"/>
              <a:t>lightPin</a:t>
            </a:r>
            <a:r>
              <a:rPr lang="en-US" dirty="0" smtClean="0"/>
              <a:t>);</a:t>
            </a:r>
            <a:endParaRPr lang="da-DK" dirty="0" smtClean="0"/>
          </a:p>
          <a:p>
            <a:r>
              <a:rPr lang="en-US" dirty="0" smtClean="0"/>
              <a:t>    delay(2);</a:t>
            </a:r>
            <a:endParaRPr lang="da-DK" dirty="0" smtClean="0"/>
          </a:p>
          <a:p>
            <a:r>
              <a:rPr lang="en-US" dirty="0" smtClean="0"/>
              <a:t>    </a:t>
            </a:r>
            <a:r>
              <a:rPr lang="en-US" dirty="0" err="1" smtClean="0"/>
              <a:t>outputValue</a:t>
            </a:r>
            <a:r>
              <a:rPr lang="en-US" dirty="0" smtClean="0"/>
              <a:t> = map(</a:t>
            </a:r>
            <a:r>
              <a:rPr lang="en-US" dirty="0" err="1" smtClean="0"/>
              <a:t>lightValue</a:t>
            </a:r>
            <a:r>
              <a:rPr lang="en-US" dirty="0" smtClean="0"/>
              <a:t>, 0, 1023, 0, 255);</a:t>
            </a:r>
            <a:endParaRPr lang="da-DK" dirty="0" smtClean="0"/>
          </a:p>
          <a:p>
            <a:r>
              <a:rPr lang="en-US" dirty="0" smtClean="0"/>
              <a:t>    </a:t>
            </a:r>
            <a:r>
              <a:rPr lang="en-US" dirty="0" err="1" smtClean="0"/>
              <a:t>Serial.println</a:t>
            </a:r>
            <a:r>
              <a:rPr lang="en-US" dirty="0" smtClean="0"/>
              <a:t>(</a:t>
            </a:r>
            <a:r>
              <a:rPr lang="en-US" dirty="0" err="1" smtClean="0"/>
              <a:t>outputValue</a:t>
            </a:r>
            <a:r>
              <a:rPr lang="en-US" dirty="0" smtClean="0"/>
              <a:t>);</a:t>
            </a:r>
            <a:endParaRPr lang="da-DK" dirty="0" smtClean="0"/>
          </a:p>
          <a:p>
            <a:r>
              <a:rPr lang="en-US" dirty="0" smtClean="0"/>
              <a:t>}</a:t>
            </a:r>
            <a:endParaRPr lang="da-DK" dirty="0" smtClean="0"/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406</Words>
  <Application>Microsoft Office PowerPoint</Application>
  <PresentationFormat>Skærmshow (4:3)</PresentationFormat>
  <Paragraphs>86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15</vt:i4>
      </vt:variant>
    </vt:vector>
  </HeadingPairs>
  <TitlesOfParts>
    <vt:vector size="16" baseType="lpstr">
      <vt:lpstr>Kontortema</vt:lpstr>
      <vt:lpstr>Welcome to C programming for devices. </vt:lpstr>
      <vt:lpstr>Convert following binary numbers to decimal  and hexadecimal:</vt:lpstr>
      <vt:lpstr>Convert to binary: </vt:lpstr>
      <vt:lpstr>Convert to binary: </vt:lpstr>
      <vt:lpstr>Subjects for today:</vt:lpstr>
      <vt:lpstr>Messure the light:</vt:lpstr>
      <vt:lpstr>Dias nummer 7</vt:lpstr>
      <vt:lpstr>Setup function:</vt:lpstr>
      <vt:lpstr>Loop function:</vt:lpstr>
      <vt:lpstr>Make a timer:</vt:lpstr>
      <vt:lpstr>Setup function:</vt:lpstr>
      <vt:lpstr>Loop function:</vt:lpstr>
      <vt:lpstr>Interrupt routine:</vt:lpstr>
      <vt:lpstr>Assignment 4</vt:lpstr>
      <vt:lpstr>Assignment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 programming for devices.</dc:title>
  <dc:creator>Ellenor</dc:creator>
  <cp:lastModifiedBy>Ellenor</cp:lastModifiedBy>
  <cp:revision>36</cp:revision>
  <dcterms:created xsi:type="dcterms:W3CDTF">2017-07-20T14:06:39Z</dcterms:created>
  <dcterms:modified xsi:type="dcterms:W3CDTF">2017-07-25T07:41:57Z</dcterms:modified>
</cp:coreProperties>
</file>